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0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3081" name="Oval 9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2" name="Oval 10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" name="Group 13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3086" name="Oval 14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87" name="Oval 15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8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3090" name="Freeform 18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1" name="Freeform 19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3093" name="Freeform 21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4" name="Freeform 22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3096" name="Freeform 24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7" name="Freeform 25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3099" name="Freeform 27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0" name="Freeform 28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2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3102" name="Freeform 30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3" name="Freeform 31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3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3105" name="Freeform 33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6" name="Freeform 34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3108" name="Freeform 36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9" name="Freeform 37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3111" name="Freeform 39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12" name="Freeform 40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6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3114" name="Freeform 42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15" name="Freeform 43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7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3117" name="Freeform 45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18" name="Freeform 46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3120" name="Freeform 48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1" name="Freeform 49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9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3123" name="Freeform 51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4" name="Freeform 52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0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3126" name="Freeform 54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7" name="Freeform 55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1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3129" name="Freeform 57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0" name="Freeform 58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3132" name="Freeform 60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3" name="Freeform 61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3135" name="Freeform 63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6" name="Freeform 64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4" name="Group 65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3138" name="Freeform 66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9" name="Freeform 67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3141" name="Freeform 69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2" name="Freeform 70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3144" name="Freeform 72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5" name="Freeform 73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3147" name="Freeform 75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8" name="Freeform 76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3150" name="Freeform 78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51" name="Freeform 79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152" name="Freeform 80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3" name="Freeform 81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9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3155" name="Freeform 83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56" name="Freeform 84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" name="Group 85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3158" name="Freeform 86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59" name="Freeform 87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3161" name="Freeform 89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62" name="Freeform 90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37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3164" name="Freeform 92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65" name="Freeform 93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40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3167" name="Freeform 95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68" name="Freeform 96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43" name="Group 97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3170" name="Freeform 98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71" name="Freeform 99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46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3173" name="Freeform 101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74" name="Freeform 102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49" name="Group 103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3176" name="Freeform 104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77" name="Freeform 105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54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3179" name="Freeform 107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0" name="Freeform 108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57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3182" name="Freeform 110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3" name="Freeform 111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60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3185" name="Freeform 113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6" name="Freeform 114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3163" name="Group 115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3166" name="Group 116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3189" name="Arc 117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0" name="Arc 118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1" name="Arc 119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2" name="Arc 120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3" name="Arc 121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4" name="Arc 122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5" name="Freeform 123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96" name="Freeform 124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69" name="Group 125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3198" name="Freeform 126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9" name="Arc 127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0" name="Arc 128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1" name="Arc 129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2" name="Arc 130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3" name="Arc 131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4" name="Freeform 132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5" name="Freeform 133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6" name="Freeform 134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7" name="Freeform 135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8" name="Freeform 136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9" name="Freeform 137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0" name="Freeform 138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1" name="Freeform 139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217" name="Rectangle 14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218" name="Rectangle 14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219" name="Rectangle 14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3220" name="Rectangle 14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221" name="Rectangle 14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05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055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05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062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3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06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06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07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07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07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08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8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08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8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08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8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09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9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09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9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09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9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09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0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0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0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0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0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0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0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1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1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1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1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1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1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2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2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2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2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3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3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48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3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49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4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0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4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1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4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4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4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7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5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0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5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1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5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4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6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16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0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1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5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7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4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90" name="Rectangle 14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191" name="Rectangle 1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2192" name="Rectangle 1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4B71F54C-337A-422A-853D-CF8E4D6C346E}" type="datetimeFigureOut">
              <a:rPr lang="en-US" smtClean="0"/>
              <a:t>2/15/2010</a:t>
            </a:fld>
            <a:endParaRPr lang="en-US"/>
          </a:p>
        </p:txBody>
      </p:sp>
      <p:sp>
        <p:nvSpPr>
          <p:cNvPr id="2193" name="Rectangle 1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194" name="Rectangle 1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CB47477-354C-4868-9766-F91DAFB4C3D9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/>
              <a:t>Teaching Describe Yourself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CA" sz="2000" dirty="0"/>
              <a:t>In this lesson the student should practice the three time changes </a:t>
            </a:r>
            <a:r>
              <a:rPr lang="en-CA" sz="2000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S – D – </a:t>
            </a:r>
            <a:r>
              <a:rPr lang="en-CA" sz="2000" dirty="0" err="1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ing</a:t>
            </a:r>
            <a:r>
              <a:rPr lang="en-CA" sz="2000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  </a:t>
            </a:r>
            <a:r>
              <a:rPr lang="en-CA" sz="2000" dirty="0" smtClean="0"/>
              <a:t>while </a:t>
            </a:r>
            <a:r>
              <a:rPr lang="en-CA" sz="2000" dirty="0"/>
              <a:t>describing the partner. </a:t>
            </a:r>
          </a:p>
          <a:p>
            <a:pPr>
              <a:lnSpc>
                <a:spcPct val="80000"/>
              </a:lnSpc>
            </a:pPr>
            <a:endParaRPr lang="en-CA" sz="2000" dirty="0"/>
          </a:p>
          <a:p>
            <a:pPr>
              <a:lnSpc>
                <a:spcPct val="80000"/>
              </a:lnSpc>
            </a:pPr>
            <a:r>
              <a:rPr lang="en-CA" sz="2000" dirty="0"/>
              <a:t>The initial conversation is </a:t>
            </a:r>
            <a:r>
              <a:rPr lang="en-CA" sz="20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repetitive</a:t>
            </a:r>
            <a:r>
              <a:rPr lang="en-CA" sz="2000" dirty="0"/>
              <a:t> to help </a:t>
            </a:r>
            <a:r>
              <a:rPr lang="en-CA" sz="2000" dirty="0">
                <a:solidFill>
                  <a:schemeClr val="tx1">
                    <a:lumMod val="20000"/>
                    <a:lumOff val="80000"/>
                  </a:schemeClr>
                </a:solidFill>
              </a:rPr>
              <a:t>memory retention</a:t>
            </a:r>
            <a:r>
              <a:rPr lang="en-CA" sz="20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sz="2000" dirty="0"/>
          </a:p>
          <a:p>
            <a:pPr>
              <a:lnSpc>
                <a:spcPct val="80000"/>
              </a:lnSpc>
            </a:pPr>
            <a:r>
              <a:rPr lang="en-CA" sz="2000" dirty="0"/>
              <a:t>To make this work build on it to include the second and third endings. To make the practice MORE EFFECTIVE you should add the second and third ideas. </a:t>
            </a:r>
            <a:r>
              <a:rPr lang="en-CA" sz="2000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This is harder and takes some planning and will encourage students to be more active</a:t>
            </a:r>
            <a:r>
              <a:rPr lang="en-CA" sz="2000" dirty="0" smtClean="0"/>
              <a:t>. </a:t>
            </a:r>
            <a:endParaRPr lang="en-CA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it in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endParaRPr lang="en-CA" dirty="0" smtClean="0"/>
          </a:p>
          <a:p>
            <a:pPr>
              <a:lnSpc>
                <a:spcPct val="80000"/>
              </a:lnSpc>
            </a:pPr>
            <a:r>
              <a:rPr lang="en-CA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you have time do a full class round. </a:t>
            </a:r>
          </a:p>
          <a:p>
            <a:pPr>
              <a:lnSpc>
                <a:spcPct val="80000"/>
              </a:lnSpc>
            </a:pPr>
            <a:endParaRPr lang="en-CA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60000"/>
              </a:lnSpc>
            </a:pPr>
            <a:r>
              <a:rPr lang="en-CA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you </a:t>
            </a:r>
            <a:r>
              <a:rPr lang="en-CA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 not have time </a:t>
            </a:r>
            <a:r>
              <a:rPr lang="en-CA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split the class into equal sections to add the next sentences. In the end you will have all the students thinking about the partner and using three different time elements. </a:t>
            </a:r>
          </a:p>
          <a:p>
            <a:pPr>
              <a:lnSpc>
                <a:spcPct val="80000"/>
              </a:lnSpc>
            </a:pPr>
            <a:endParaRPr lang="en-CA" dirty="0"/>
          </a:p>
          <a:p>
            <a:pPr>
              <a:lnSpc>
                <a:spcPct val="80000"/>
              </a:lnSpc>
            </a:pPr>
            <a:r>
              <a:rPr lang="en-CA" dirty="0" smtClean="0"/>
              <a:t>S  -  D  -  </a:t>
            </a:r>
            <a:r>
              <a:rPr lang="en-CA" dirty="0" err="1" smtClean="0"/>
              <a:t>ing</a:t>
            </a:r>
            <a:endParaRPr lang="en-CA" dirty="0" smtClean="0"/>
          </a:p>
          <a:p>
            <a:pPr>
              <a:lnSpc>
                <a:spcPct val="80000"/>
              </a:lnSpc>
            </a:pPr>
            <a:endParaRPr lang="en-CA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works design template">
  <a:themeElements>
    <a:clrScheme name="Office Theme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Office Them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Office Theme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 design template</Template>
  <TotalTime>6</TotalTime>
  <Words>137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Fireworks design template</vt:lpstr>
      <vt:lpstr>Teaching Describe Yourself</vt:lpstr>
      <vt:lpstr>Doing it in class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Describe Yourself</dc:title>
  <dc:creator>YaYou</dc:creator>
  <cp:lastModifiedBy>YaYou</cp:lastModifiedBy>
  <cp:revision>1</cp:revision>
  <dcterms:created xsi:type="dcterms:W3CDTF">2010-02-15T00:17:53Z</dcterms:created>
  <dcterms:modified xsi:type="dcterms:W3CDTF">2010-02-15T00:24:48Z</dcterms:modified>
</cp:coreProperties>
</file>