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50"/>
          <p:cNvGrpSpPr>
            <a:grpSpLocks/>
          </p:cNvGrpSpPr>
          <p:nvPr/>
        </p:nvGrpSpPr>
        <p:grpSpPr bwMode="auto">
          <a:xfrm>
            <a:off x="2084388" y="296863"/>
            <a:ext cx="6823075" cy="5353050"/>
            <a:chOff x="1313" y="187"/>
            <a:chExt cx="4298" cy="3372"/>
          </a:xfrm>
        </p:grpSpPr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2194" y="601"/>
              <a:ext cx="596" cy="447"/>
              <a:chOff x="0" y="0"/>
              <a:chExt cx="768" cy="576"/>
            </a:xfrm>
          </p:grpSpPr>
          <p:sp>
            <p:nvSpPr>
              <p:cNvPr id="3081" name="Oval 9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2" name="Oval 10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11"/>
            <p:cNvGrpSpPr>
              <a:grpSpLocks/>
            </p:cNvGrpSpPr>
            <p:nvPr/>
          </p:nvGrpSpPr>
          <p:grpSpPr bwMode="auto">
            <a:xfrm>
              <a:off x="1313" y="187"/>
              <a:ext cx="4298" cy="3372"/>
              <a:chOff x="0" y="0"/>
              <a:chExt cx="5533" cy="4341"/>
            </a:xfrm>
          </p:grpSpPr>
          <p:grpSp>
            <p:nvGrpSpPr>
              <p:cNvPr id="5" name="Group 12"/>
              <p:cNvGrpSpPr>
                <a:grpSpLocks/>
              </p:cNvGrpSpPr>
              <p:nvPr/>
            </p:nvGrpSpPr>
            <p:grpSpPr bwMode="auto">
              <a:xfrm>
                <a:off x="0" y="0"/>
                <a:ext cx="5470" cy="4341"/>
                <a:chOff x="0" y="0"/>
                <a:chExt cx="5470" cy="4341"/>
              </a:xfrm>
            </p:grpSpPr>
            <p:grpSp>
              <p:nvGrpSpPr>
                <p:cNvPr id="6" name="Group 13"/>
                <p:cNvGrpSpPr>
                  <a:grpSpLocks/>
                </p:cNvGrpSpPr>
                <p:nvPr/>
              </p:nvGrpSpPr>
              <p:grpSpPr bwMode="auto">
                <a:xfrm>
                  <a:off x="1339" y="786"/>
                  <a:ext cx="2919" cy="2151"/>
                  <a:chOff x="1265" y="814"/>
                  <a:chExt cx="2919" cy="2151"/>
                </a:xfrm>
              </p:grpSpPr>
              <p:sp>
                <p:nvSpPr>
                  <p:cNvPr id="3086" name="Oval 14"/>
                  <p:cNvSpPr>
                    <a:spLocks noChangeArrowheads="1"/>
                  </p:cNvSpPr>
                  <p:nvPr/>
                </p:nvSpPr>
                <p:spPr bwMode="hidden">
                  <a:xfrm>
                    <a:off x="1265" y="814"/>
                    <a:ext cx="2919" cy="2151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2"/>
                      </a:gs>
                      <a:gs pos="100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087" name="Oval 15"/>
                  <p:cNvSpPr>
                    <a:spLocks noChangeArrowheads="1"/>
                  </p:cNvSpPr>
                  <p:nvPr/>
                </p:nvSpPr>
                <p:spPr bwMode="hidden">
                  <a:xfrm>
                    <a:off x="2380" y="1601"/>
                    <a:ext cx="579" cy="40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bg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7" name="Group 16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5470" cy="4341"/>
                  <a:chOff x="0" y="0"/>
                  <a:chExt cx="5470" cy="4341"/>
                </a:xfrm>
              </p:grpSpPr>
              <p:grpSp>
                <p:nvGrpSpPr>
                  <p:cNvPr id="8" name="Group 17"/>
                  <p:cNvGrpSpPr>
                    <a:grpSpLocks/>
                  </p:cNvGrpSpPr>
                  <p:nvPr/>
                </p:nvGrpSpPr>
                <p:grpSpPr bwMode="auto">
                  <a:xfrm>
                    <a:off x="3545" y="1502"/>
                    <a:ext cx="1258" cy="2327"/>
                    <a:chOff x="3471" y="1530"/>
                    <a:chExt cx="1258" cy="2327"/>
                  </a:xfrm>
                </p:grpSpPr>
                <p:sp>
                  <p:nvSpPr>
                    <p:cNvPr id="3090" name="Freeform 18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2765" y="2236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91" name="Freeform 19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4021" y="3150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9" name="Group 20"/>
                  <p:cNvGrpSpPr>
                    <a:grpSpLocks/>
                  </p:cNvGrpSpPr>
                  <p:nvPr/>
                </p:nvGrpSpPr>
                <p:grpSpPr bwMode="auto">
                  <a:xfrm>
                    <a:off x="2938" y="1991"/>
                    <a:ext cx="2463" cy="1332"/>
                    <a:chOff x="2864" y="2019"/>
                    <a:chExt cx="2463" cy="1332"/>
                  </a:xfrm>
                </p:grpSpPr>
                <p:sp>
                  <p:nvSpPr>
                    <p:cNvPr id="3093" name="Freeform 21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2864" y="2019"/>
                      <a:ext cx="1814" cy="34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94" name="Freeform 22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4353" y="2806"/>
                      <a:ext cx="974" cy="54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0" name="Group 23"/>
                  <p:cNvGrpSpPr>
                    <a:grpSpLocks/>
                  </p:cNvGrpSpPr>
                  <p:nvPr/>
                </p:nvGrpSpPr>
                <p:grpSpPr bwMode="auto">
                  <a:xfrm>
                    <a:off x="2971" y="1804"/>
                    <a:ext cx="2477" cy="1064"/>
                    <a:chOff x="2897" y="1832"/>
                    <a:chExt cx="2477" cy="1064"/>
                  </a:xfrm>
                </p:grpSpPr>
                <p:sp>
                  <p:nvSpPr>
                    <p:cNvPr id="3096" name="Freeform 24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2897" y="1832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97" name="Freeform 25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4442" y="2420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1" name="Group 26"/>
                  <p:cNvGrpSpPr>
                    <a:grpSpLocks/>
                  </p:cNvGrpSpPr>
                  <p:nvPr/>
                </p:nvGrpSpPr>
                <p:grpSpPr bwMode="auto">
                  <a:xfrm>
                    <a:off x="2998" y="1608"/>
                    <a:ext cx="2472" cy="927"/>
                    <a:chOff x="2924" y="1636"/>
                    <a:chExt cx="2472" cy="927"/>
                  </a:xfrm>
                </p:grpSpPr>
                <p:sp>
                  <p:nvSpPr>
                    <p:cNvPr id="3099" name="Freeform 27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2924" y="1636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00" name="Freeform 28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4495" y="2037"/>
                      <a:ext cx="901" cy="52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2" name="Group 29"/>
                  <p:cNvGrpSpPr>
                    <a:grpSpLocks/>
                  </p:cNvGrpSpPr>
                  <p:nvPr/>
                </p:nvGrpSpPr>
                <p:grpSpPr bwMode="auto">
                  <a:xfrm>
                    <a:off x="3032" y="1386"/>
                    <a:ext cx="2342" cy="657"/>
                    <a:chOff x="2958" y="1414"/>
                    <a:chExt cx="2342" cy="657"/>
                  </a:xfrm>
                </p:grpSpPr>
                <p:sp>
                  <p:nvSpPr>
                    <p:cNvPr id="3102" name="Freeform 30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2958" y="1414"/>
                      <a:ext cx="1545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03" name="Freeform 31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4470" y="1582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3" name="Group 32"/>
                  <p:cNvGrpSpPr>
                    <a:grpSpLocks/>
                  </p:cNvGrpSpPr>
                  <p:nvPr/>
                </p:nvGrpSpPr>
                <p:grpSpPr bwMode="auto">
                  <a:xfrm>
                    <a:off x="3057" y="1241"/>
                    <a:ext cx="2150" cy="343"/>
                    <a:chOff x="2983" y="1269"/>
                    <a:chExt cx="2150" cy="343"/>
                  </a:xfrm>
                </p:grpSpPr>
                <p:sp>
                  <p:nvSpPr>
                    <p:cNvPr id="3105" name="Freeform 33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2983" y="1289"/>
                      <a:ext cx="1404" cy="21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06" name="Freeform 34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4379" y="1269"/>
                      <a:ext cx="754" cy="34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4" name="Group 35"/>
                  <p:cNvGrpSpPr>
                    <a:grpSpLocks/>
                  </p:cNvGrpSpPr>
                  <p:nvPr/>
                </p:nvGrpSpPr>
                <p:grpSpPr bwMode="auto">
                  <a:xfrm>
                    <a:off x="3012" y="889"/>
                    <a:ext cx="1879" cy="427"/>
                    <a:chOff x="2938" y="917"/>
                    <a:chExt cx="1879" cy="427"/>
                  </a:xfrm>
                </p:grpSpPr>
                <p:sp>
                  <p:nvSpPr>
                    <p:cNvPr id="3108" name="Freeform 36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2938" y="1129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09" name="Freeform 37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4155" y="917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5" name="Group 38"/>
                  <p:cNvGrpSpPr>
                    <a:grpSpLocks/>
                  </p:cNvGrpSpPr>
                  <p:nvPr/>
                </p:nvGrpSpPr>
                <p:grpSpPr bwMode="auto">
                  <a:xfrm>
                    <a:off x="711" y="1625"/>
                    <a:ext cx="1257" cy="2326"/>
                    <a:chOff x="637" y="1653"/>
                    <a:chExt cx="1257" cy="2326"/>
                  </a:xfrm>
                </p:grpSpPr>
                <p:sp>
                  <p:nvSpPr>
                    <p:cNvPr id="3111" name="Freeform 39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876" y="2359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12" name="Freeform 40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419" y="3272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6" name="Group 41"/>
                  <p:cNvGrpSpPr>
                    <a:grpSpLocks/>
                  </p:cNvGrpSpPr>
                  <p:nvPr/>
                </p:nvGrpSpPr>
                <p:grpSpPr bwMode="auto">
                  <a:xfrm>
                    <a:off x="69" y="2168"/>
                    <a:ext cx="2463" cy="1332"/>
                    <a:chOff x="-5" y="2196"/>
                    <a:chExt cx="2463" cy="1332"/>
                  </a:xfrm>
                </p:grpSpPr>
                <p:sp>
                  <p:nvSpPr>
                    <p:cNvPr id="3114" name="Freeform 42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644" y="2196"/>
                      <a:ext cx="1814" cy="34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15" name="Freeform 43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-5" y="2983"/>
                      <a:ext cx="974" cy="54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7" name="Group 44"/>
                  <p:cNvGrpSpPr>
                    <a:grpSpLocks/>
                  </p:cNvGrpSpPr>
                  <p:nvPr/>
                </p:nvGrpSpPr>
                <p:grpSpPr bwMode="auto">
                  <a:xfrm>
                    <a:off x="22" y="1981"/>
                    <a:ext cx="2477" cy="1064"/>
                    <a:chOff x="-52" y="2009"/>
                    <a:chExt cx="2477" cy="1064"/>
                  </a:xfrm>
                </p:grpSpPr>
                <p:sp>
                  <p:nvSpPr>
                    <p:cNvPr id="3117" name="Freeform 45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689" y="2009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18" name="Freeform 46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-52" y="2597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8" name="Group 47"/>
                  <p:cNvGrpSpPr>
                    <a:grpSpLocks/>
                  </p:cNvGrpSpPr>
                  <p:nvPr/>
                </p:nvGrpSpPr>
                <p:grpSpPr bwMode="auto">
                  <a:xfrm>
                    <a:off x="0" y="1785"/>
                    <a:ext cx="2472" cy="927"/>
                    <a:chOff x="-74" y="1813"/>
                    <a:chExt cx="2472" cy="927"/>
                  </a:xfrm>
                </p:grpSpPr>
                <p:sp>
                  <p:nvSpPr>
                    <p:cNvPr id="3120" name="Freeform 48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721" y="1813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21" name="Freeform 49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-74" y="2214"/>
                      <a:ext cx="901" cy="52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9" name="Group 50"/>
                  <p:cNvGrpSpPr>
                    <a:grpSpLocks/>
                  </p:cNvGrpSpPr>
                  <p:nvPr/>
                </p:nvGrpSpPr>
                <p:grpSpPr bwMode="auto">
                  <a:xfrm>
                    <a:off x="96" y="1563"/>
                    <a:ext cx="2342" cy="657"/>
                    <a:chOff x="22" y="1591"/>
                    <a:chExt cx="2342" cy="657"/>
                  </a:xfrm>
                </p:grpSpPr>
                <p:sp>
                  <p:nvSpPr>
                    <p:cNvPr id="3123" name="Freeform 51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819" y="1591"/>
                      <a:ext cx="1545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24" name="Freeform 52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22" y="1759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0" name="Group 53"/>
                  <p:cNvGrpSpPr>
                    <a:grpSpLocks/>
                  </p:cNvGrpSpPr>
                  <p:nvPr/>
                </p:nvGrpSpPr>
                <p:grpSpPr bwMode="auto">
                  <a:xfrm>
                    <a:off x="263" y="1418"/>
                    <a:ext cx="2150" cy="343"/>
                    <a:chOff x="189" y="1446"/>
                    <a:chExt cx="2150" cy="343"/>
                  </a:xfrm>
                </p:grpSpPr>
                <p:sp>
                  <p:nvSpPr>
                    <p:cNvPr id="3126" name="Freeform 54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935" y="1466"/>
                      <a:ext cx="1404" cy="21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27" name="Freeform 55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189" y="1446"/>
                      <a:ext cx="754" cy="34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1" name="Group 56"/>
                  <p:cNvGrpSpPr>
                    <a:grpSpLocks/>
                  </p:cNvGrpSpPr>
                  <p:nvPr/>
                </p:nvGrpSpPr>
                <p:grpSpPr bwMode="auto">
                  <a:xfrm>
                    <a:off x="579" y="1066"/>
                    <a:ext cx="1879" cy="427"/>
                    <a:chOff x="505" y="1094"/>
                    <a:chExt cx="1879" cy="427"/>
                  </a:xfrm>
                </p:grpSpPr>
                <p:sp>
                  <p:nvSpPr>
                    <p:cNvPr id="3129" name="Freeform 57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1151" y="1306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30" name="Freeform 58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505" y="1094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2" name="Group 59"/>
                  <p:cNvGrpSpPr>
                    <a:grpSpLocks/>
                  </p:cNvGrpSpPr>
                  <p:nvPr/>
                </p:nvGrpSpPr>
                <p:grpSpPr bwMode="auto">
                  <a:xfrm>
                    <a:off x="690" y="871"/>
                    <a:ext cx="1850" cy="554"/>
                    <a:chOff x="616" y="899"/>
                    <a:chExt cx="1850" cy="554"/>
                  </a:xfrm>
                </p:grpSpPr>
                <p:sp>
                  <p:nvSpPr>
                    <p:cNvPr id="3132" name="Freeform 60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1233" y="1238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33" name="Freeform 61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616" y="899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3" name="Group 62"/>
                  <p:cNvGrpSpPr>
                    <a:grpSpLocks/>
                  </p:cNvGrpSpPr>
                  <p:nvPr/>
                </p:nvGrpSpPr>
                <p:grpSpPr bwMode="auto">
                  <a:xfrm>
                    <a:off x="911" y="589"/>
                    <a:ext cx="1767" cy="743"/>
                    <a:chOff x="911" y="589"/>
                    <a:chExt cx="1767" cy="743"/>
                  </a:xfrm>
                </p:grpSpPr>
                <p:sp>
                  <p:nvSpPr>
                    <p:cNvPr id="3135" name="Freeform 63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1445" y="111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36" name="Freeform 64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911" y="589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4" name="Group 65"/>
                  <p:cNvGrpSpPr>
                    <a:grpSpLocks/>
                  </p:cNvGrpSpPr>
                  <p:nvPr/>
                </p:nvGrpSpPr>
                <p:grpSpPr bwMode="auto">
                  <a:xfrm>
                    <a:off x="1120" y="300"/>
                    <a:ext cx="1693" cy="892"/>
                    <a:chOff x="1120" y="300"/>
                    <a:chExt cx="1693" cy="892"/>
                  </a:xfrm>
                </p:grpSpPr>
                <p:sp>
                  <p:nvSpPr>
                    <p:cNvPr id="3138" name="Freeform 66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562" y="977"/>
                      <a:ext cx="125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39" name="Freeform 67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120" y="300"/>
                      <a:ext cx="67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5" name="Group 68"/>
                  <p:cNvGrpSpPr>
                    <a:grpSpLocks/>
                  </p:cNvGrpSpPr>
                  <p:nvPr/>
                </p:nvGrpSpPr>
                <p:grpSpPr bwMode="auto">
                  <a:xfrm>
                    <a:off x="1707" y="76"/>
                    <a:ext cx="778" cy="1512"/>
                    <a:chOff x="1633" y="104"/>
                    <a:chExt cx="778" cy="1512"/>
                  </a:xfrm>
                </p:grpSpPr>
                <p:sp>
                  <p:nvSpPr>
                    <p:cNvPr id="3141" name="Freeform 69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754" y="958"/>
                      <a:ext cx="1100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42" name="Freeform 70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506" y="231"/>
                      <a:ext cx="591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6" name="Group 71"/>
                  <p:cNvGrpSpPr>
                    <a:grpSpLocks/>
                  </p:cNvGrpSpPr>
                  <p:nvPr/>
                </p:nvGrpSpPr>
                <p:grpSpPr bwMode="auto">
                  <a:xfrm>
                    <a:off x="2009" y="0"/>
                    <a:ext cx="634" cy="1534"/>
                    <a:chOff x="1935" y="28"/>
                    <a:chExt cx="634" cy="1534"/>
                  </a:xfrm>
                </p:grpSpPr>
                <p:sp>
                  <p:nvSpPr>
                    <p:cNvPr id="3144" name="Freeform 72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931" y="924"/>
                      <a:ext cx="106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45" name="Freeform 73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819" y="144"/>
                      <a:ext cx="570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7" name="Group 74"/>
                  <p:cNvGrpSpPr>
                    <a:grpSpLocks/>
                  </p:cNvGrpSpPr>
                  <p:nvPr/>
                </p:nvGrpSpPr>
                <p:grpSpPr bwMode="auto">
                  <a:xfrm>
                    <a:off x="2896" y="644"/>
                    <a:ext cx="1845" cy="566"/>
                    <a:chOff x="2822" y="672"/>
                    <a:chExt cx="1845" cy="566"/>
                  </a:xfrm>
                </p:grpSpPr>
                <p:sp>
                  <p:nvSpPr>
                    <p:cNvPr id="3147" name="Freeform 75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2822" y="1023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48" name="Freeform 76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4005" y="672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8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2757" y="417"/>
                    <a:ext cx="1781" cy="717"/>
                    <a:chOff x="2683" y="445"/>
                    <a:chExt cx="1781" cy="717"/>
                  </a:xfrm>
                </p:grpSpPr>
                <p:sp>
                  <p:nvSpPr>
                    <p:cNvPr id="3150" name="Freeform 78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2683" y="94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51" name="Freeform 79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3802" y="445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3152" name="Freeform 80"/>
                  <p:cNvSpPr>
                    <a:spLocks/>
                  </p:cNvSpPr>
                  <p:nvPr/>
                </p:nvSpPr>
                <p:spPr bwMode="hidden">
                  <a:xfrm rot="4578755" flipH="1">
                    <a:off x="2175" y="949"/>
                    <a:ext cx="1027" cy="14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53" name="Freeform 81"/>
                  <p:cNvSpPr>
                    <a:spLocks/>
                  </p:cNvSpPr>
                  <p:nvPr/>
                </p:nvSpPr>
                <p:spPr bwMode="hidden">
                  <a:xfrm rot="4578755" flipH="1">
                    <a:off x="2199" y="196"/>
                    <a:ext cx="552" cy="22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29" name="Group 82"/>
                  <p:cNvGrpSpPr>
                    <a:grpSpLocks/>
                  </p:cNvGrpSpPr>
                  <p:nvPr/>
                </p:nvGrpSpPr>
                <p:grpSpPr bwMode="auto">
                  <a:xfrm>
                    <a:off x="2874" y="13"/>
                    <a:ext cx="640" cy="1520"/>
                    <a:chOff x="2800" y="41"/>
                    <a:chExt cx="640" cy="1520"/>
                  </a:xfrm>
                </p:grpSpPr>
                <p:sp>
                  <p:nvSpPr>
                    <p:cNvPr id="3155" name="Freeform 83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2361" y="938"/>
                      <a:ext cx="1062" cy="18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56" name="Freeform 84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3011" y="181"/>
                      <a:ext cx="570" cy="2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0" name="Group 85"/>
                  <p:cNvGrpSpPr>
                    <a:grpSpLocks/>
                  </p:cNvGrpSpPr>
                  <p:nvPr/>
                </p:nvGrpSpPr>
                <p:grpSpPr bwMode="auto">
                  <a:xfrm>
                    <a:off x="3008" y="135"/>
                    <a:ext cx="1017" cy="1464"/>
                    <a:chOff x="2934" y="163"/>
                    <a:chExt cx="1017" cy="1464"/>
                  </a:xfrm>
                </p:grpSpPr>
                <p:sp>
                  <p:nvSpPr>
                    <p:cNvPr id="3158" name="Freeform 86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2491" y="915"/>
                      <a:ext cx="1155" cy="27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59" name="Freeform 87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3430" y="261"/>
                      <a:ext cx="620" cy="42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1" name="Group 88"/>
                  <p:cNvGrpSpPr>
                    <a:grpSpLocks/>
                  </p:cNvGrpSpPr>
                  <p:nvPr/>
                </p:nvGrpSpPr>
                <p:grpSpPr bwMode="auto">
                  <a:xfrm>
                    <a:off x="2804" y="4"/>
                    <a:ext cx="243" cy="1448"/>
                    <a:chOff x="2730" y="32"/>
                    <a:chExt cx="243" cy="1448"/>
                  </a:xfrm>
                </p:grpSpPr>
                <p:sp>
                  <p:nvSpPr>
                    <p:cNvPr id="3161" name="Freeform 89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296" y="960"/>
                      <a:ext cx="954" cy="8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62" name="Freeform 90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650" y="220"/>
                      <a:ext cx="512" cy="13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137" name="Group 91"/>
                  <p:cNvGrpSpPr>
                    <a:grpSpLocks/>
                  </p:cNvGrpSpPr>
                  <p:nvPr/>
                </p:nvGrpSpPr>
                <p:grpSpPr bwMode="auto">
                  <a:xfrm>
                    <a:off x="1017" y="1741"/>
                    <a:ext cx="1085" cy="2450"/>
                    <a:chOff x="943" y="1769"/>
                    <a:chExt cx="1085" cy="2450"/>
                  </a:xfrm>
                </p:grpSpPr>
                <p:sp>
                  <p:nvSpPr>
                    <p:cNvPr id="3164" name="Freeform 92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1010" y="2475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65" name="Freeform 93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725" y="3512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140" name="Group 94"/>
                  <p:cNvGrpSpPr>
                    <a:grpSpLocks/>
                  </p:cNvGrpSpPr>
                  <p:nvPr/>
                </p:nvGrpSpPr>
                <p:grpSpPr bwMode="auto">
                  <a:xfrm>
                    <a:off x="1529" y="1908"/>
                    <a:ext cx="766" cy="2373"/>
                    <a:chOff x="1455" y="1936"/>
                    <a:chExt cx="766" cy="2373"/>
                  </a:xfrm>
                </p:grpSpPr>
                <p:sp>
                  <p:nvSpPr>
                    <p:cNvPr id="3167" name="Freeform 95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7" y="2578"/>
                      <a:ext cx="1595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68" name="Freeform 96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72" y="3636"/>
                      <a:ext cx="856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143" name="Group 97"/>
                  <p:cNvGrpSpPr>
                    <a:grpSpLocks/>
                  </p:cNvGrpSpPr>
                  <p:nvPr/>
                </p:nvGrpSpPr>
                <p:grpSpPr bwMode="auto">
                  <a:xfrm rot="88588">
                    <a:off x="2061" y="1962"/>
                    <a:ext cx="459" cy="2329"/>
                    <a:chOff x="1956" y="1990"/>
                    <a:chExt cx="492" cy="2604"/>
                  </a:xfrm>
                </p:grpSpPr>
                <p:sp>
                  <p:nvSpPr>
                    <p:cNvPr id="3170" name="Freeform 98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442" y="2695"/>
                      <a:ext cx="1711" cy="30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71" name="Freeform 99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734" y="3898"/>
                      <a:ext cx="918" cy="47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146" name="Group 100"/>
                  <p:cNvGrpSpPr>
                    <a:grpSpLocks/>
                  </p:cNvGrpSpPr>
                  <p:nvPr/>
                </p:nvGrpSpPr>
                <p:grpSpPr bwMode="auto">
                  <a:xfrm>
                    <a:off x="3408" y="1689"/>
                    <a:ext cx="1125" cy="2426"/>
                    <a:chOff x="3334" y="1717"/>
                    <a:chExt cx="1125" cy="2426"/>
                  </a:xfrm>
                </p:grpSpPr>
                <p:sp>
                  <p:nvSpPr>
                    <p:cNvPr id="3173" name="Freeform 101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2628" y="2423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74" name="Freeform 102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3751" y="3436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149" name="Group 103"/>
                  <p:cNvGrpSpPr>
                    <a:grpSpLocks/>
                  </p:cNvGrpSpPr>
                  <p:nvPr/>
                </p:nvGrpSpPr>
                <p:grpSpPr bwMode="auto">
                  <a:xfrm>
                    <a:off x="3255" y="1838"/>
                    <a:ext cx="883" cy="2426"/>
                    <a:chOff x="3181" y="1866"/>
                    <a:chExt cx="883" cy="2426"/>
                  </a:xfrm>
                </p:grpSpPr>
                <p:sp>
                  <p:nvSpPr>
                    <p:cNvPr id="3176" name="Freeform 104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2506" y="2541"/>
                      <a:ext cx="1650" cy="29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77" name="Freeform 105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3387" y="3615"/>
                      <a:ext cx="885" cy="46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154" name="Group 106"/>
                  <p:cNvGrpSpPr>
                    <a:grpSpLocks/>
                  </p:cNvGrpSpPr>
                  <p:nvPr/>
                </p:nvGrpSpPr>
                <p:grpSpPr bwMode="auto">
                  <a:xfrm>
                    <a:off x="3080" y="1955"/>
                    <a:ext cx="619" cy="2386"/>
                    <a:chOff x="3006" y="1983"/>
                    <a:chExt cx="619" cy="2386"/>
                  </a:xfrm>
                </p:grpSpPr>
                <p:sp>
                  <p:nvSpPr>
                    <p:cNvPr id="3179" name="Freeform 107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2328" y="2661"/>
                      <a:ext cx="1601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80" name="Freeform 108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3002" y="3747"/>
                      <a:ext cx="859" cy="38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157" name="Group 109"/>
                  <p:cNvGrpSpPr>
                    <a:grpSpLocks/>
                  </p:cNvGrpSpPr>
                  <p:nvPr/>
                </p:nvGrpSpPr>
                <p:grpSpPr bwMode="auto">
                  <a:xfrm>
                    <a:off x="2893" y="2073"/>
                    <a:ext cx="405" cy="2219"/>
                    <a:chOff x="2819" y="2101"/>
                    <a:chExt cx="405" cy="2219"/>
                  </a:xfrm>
                </p:grpSpPr>
                <p:sp>
                  <p:nvSpPr>
                    <p:cNvPr id="3182" name="Freeform 110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206" y="2714"/>
                      <a:ext cx="1471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83" name="Freeform 111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636" y="3732"/>
                      <a:ext cx="790" cy="38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160" name="Group 112"/>
                  <p:cNvGrpSpPr>
                    <a:grpSpLocks/>
                  </p:cNvGrpSpPr>
                  <p:nvPr/>
                </p:nvGrpSpPr>
                <p:grpSpPr bwMode="auto">
                  <a:xfrm>
                    <a:off x="2372" y="2107"/>
                    <a:ext cx="426" cy="2185"/>
                    <a:chOff x="2287" y="2135"/>
                    <a:chExt cx="426" cy="2185"/>
                  </a:xfrm>
                </p:grpSpPr>
                <p:sp>
                  <p:nvSpPr>
                    <p:cNvPr id="3185" name="Freeform 113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1900" y="2760"/>
                      <a:ext cx="1437" cy="1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86" name="Freeform 114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2049" y="3787"/>
                      <a:ext cx="771" cy="29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</p:grpSp>
          <p:grpSp>
            <p:nvGrpSpPr>
              <p:cNvPr id="3163" name="Group 115"/>
              <p:cNvGrpSpPr>
                <a:grpSpLocks/>
              </p:cNvGrpSpPr>
              <p:nvPr/>
            </p:nvGrpSpPr>
            <p:grpSpPr bwMode="auto">
              <a:xfrm>
                <a:off x="74" y="313"/>
                <a:ext cx="5459" cy="3667"/>
                <a:chOff x="74" y="313"/>
                <a:chExt cx="5459" cy="3667"/>
              </a:xfrm>
            </p:grpSpPr>
            <p:grpSp>
              <p:nvGrpSpPr>
                <p:cNvPr id="3166" name="Group 116"/>
                <p:cNvGrpSpPr>
                  <a:grpSpLocks/>
                </p:cNvGrpSpPr>
                <p:nvPr/>
              </p:nvGrpSpPr>
              <p:grpSpPr bwMode="auto">
                <a:xfrm>
                  <a:off x="74" y="313"/>
                  <a:ext cx="5459" cy="3667"/>
                  <a:chOff x="74" y="313"/>
                  <a:chExt cx="5459" cy="3667"/>
                </a:xfrm>
              </p:grpSpPr>
              <p:sp>
                <p:nvSpPr>
                  <p:cNvPr id="3189" name="Arc 117"/>
                  <p:cNvSpPr>
                    <a:spLocks/>
                  </p:cNvSpPr>
                  <p:nvPr/>
                </p:nvSpPr>
                <p:spPr bwMode="hidden">
                  <a:xfrm flipV="1">
                    <a:off x="2966" y="456"/>
                    <a:ext cx="2567" cy="2046"/>
                  </a:xfrm>
                  <a:custGeom>
                    <a:avLst/>
                    <a:gdLst>
                      <a:gd name="G0" fmla="+- 17826 0 0"/>
                      <a:gd name="G1" fmla="+- 0 0 0"/>
                      <a:gd name="G2" fmla="+- 21600 0 0"/>
                      <a:gd name="T0" fmla="*/ 36729 w 36729"/>
                      <a:gd name="T1" fmla="*/ 10451 h 21600"/>
                      <a:gd name="T2" fmla="*/ 0 w 36729"/>
                      <a:gd name="T3" fmla="*/ 12197 h 21600"/>
                      <a:gd name="T4" fmla="*/ 17826 w 36729"/>
                      <a:gd name="T5" fmla="*/ 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729" h="21600" fill="none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</a:path>
                      <a:path w="36729" h="21600" stroke="0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  <a:lnTo>
                          <a:pt x="17826" y="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90" name="Arc 118"/>
                  <p:cNvSpPr>
                    <a:spLocks/>
                  </p:cNvSpPr>
                  <p:nvPr/>
                </p:nvSpPr>
                <p:spPr bwMode="hidden">
                  <a:xfrm flipH="1">
                    <a:off x="388" y="1601"/>
                    <a:ext cx="2016" cy="2379"/>
                  </a:xfrm>
                  <a:custGeom>
                    <a:avLst/>
                    <a:gdLst>
                      <a:gd name="G0" fmla="+- 8873 0 0"/>
                      <a:gd name="G1" fmla="+- 21600 0 0"/>
                      <a:gd name="G2" fmla="+- 21600 0 0"/>
                      <a:gd name="T0" fmla="*/ 0 w 30473"/>
                      <a:gd name="T1" fmla="*/ 1907 h 22305"/>
                      <a:gd name="T2" fmla="*/ 30462 w 30473"/>
                      <a:gd name="T3" fmla="*/ 22305 h 22305"/>
                      <a:gd name="T4" fmla="*/ 8873 w 30473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0473" h="22305" fill="none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</a:path>
                      <a:path w="30473" h="22305" stroke="0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  <a:lnTo>
                          <a:pt x="8873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91" name="Arc 119"/>
                  <p:cNvSpPr>
                    <a:spLocks/>
                  </p:cNvSpPr>
                  <p:nvPr/>
                </p:nvSpPr>
                <p:spPr bwMode="hidden">
                  <a:xfrm>
                    <a:off x="3029" y="1181"/>
                    <a:ext cx="1426" cy="2379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4812"/>
                      <a:gd name="T1" fmla="*/ 4512 h 22305"/>
                      <a:gd name="T2" fmla="*/ 34801 w 34812"/>
                      <a:gd name="T3" fmla="*/ 22305 h 22305"/>
                      <a:gd name="T4" fmla="*/ 13212 w 34812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4812" h="22305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</a:path>
                      <a:path w="34812" h="22305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92" name="Arc 120"/>
                  <p:cNvSpPr>
                    <a:spLocks/>
                  </p:cNvSpPr>
                  <p:nvPr/>
                </p:nvSpPr>
                <p:spPr bwMode="hidden">
                  <a:xfrm flipH="1">
                    <a:off x="74" y="813"/>
                    <a:ext cx="2540" cy="2379"/>
                  </a:xfrm>
                  <a:custGeom>
                    <a:avLst/>
                    <a:gdLst>
                      <a:gd name="G0" fmla="+- 15230 0 0"/>
                      <a:gd name="G1" fmla="+- 21600 0 0"/>
                      <a:gd name="G2" fmla="+- 21600 0 0"/>
                      <a:gd name="T0" fmla="*/ 0 w 36830"/>
                      <a:gd name="T1" fmla="*/ 6283 h 22305"/>
                      <a:gd name="T2" fmla="*/ 36819 w 36830"/>
                      <a:gd name="T3" fmla="*/ 22305 h 22305"/>
                      <a:gd name="T4" fmla="*/ 15230 w 36830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830" h="22305" fill="none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</a:path>
                      <a:path w="36830" h="22305" stroke="0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  <a:lnTo>
                          <a:pt x="1523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93" name="Arc 121"/>
                  <p:cNvSpPr>
                    <a:spLocks/>
                  </p:cNvSpPr>
                  <p:nvPr/>
                </p:nvSpPr>
                <p:spPr bwMode="hidden">
                  <a:xfrm flipH="1">
                    <a:off x="790" y="313"/>
                    <a:ext cx="1850" cy="2304"/>
                  </a:xfrm>
                  <a:custGeom>
                    <a:avLst/>
                    <a:gdLst>
                      <a:gd name="G0" fmla="+- 18231 0 0"/>
                      <a:gd name="G1" fmla="+- 21600 0 0"/>
                      <a:gd name="G2" fmla="+- 21600 0 0"/>
                      <a:gd name="T0" fmla="*/ 0 w 31881"/>
                      <a:gd name="T1" fmla="*/ 10016 h 21600"/>
                      <a:gd name="T2" fmla="*/ 31881 w 31881"/>
                      <a:gd name="T3" fmla="*/ 4860 h 21600"/>
                      <a:gd name="T4" fmla="*/ 18231 w 3188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881" h="21600" fill="none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</a:path>
                      <a:path w="31881" h="21600" stroke="0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  <a:lnTo>
                          <a:pt x="18231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94" name="Arc 122"/>
                  <p:cNvSpPr>
                    <a:spLocks/>
                  </p:cNvSpPr>
                  <p:nvPr/>
                </p:nvSpPr>
                <p:spPr bwMode="hidden">
                  <a:xfrm>
                    <a:off x="2763" y="1281"/>
                    <a:ext cx="764" cy="2304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1146"/>
                      <a:gd name="T1" fmla="*/ 4512 h 21600"/>
                      <a:gd name="T2" fmla="*/ 31146 w 31146"/>
                      <a:gd name="T3" fmla="*/ 9561 h 21600"/>
                      <a:gd name="T4" fmla="*/ 13212 w 31146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146" h="21600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</a:path>
                      <a:path w="31146" h="21600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95" name="Freeform 123"/>
                  <p:cNvSpPr>
                    <a:spLocks/>
                  </p:cNvSpPr>
                  <p:nvPr/>
                </p:nvSpPr>
                <p:spPr bwMode="hidden">
                  <a:xfrm flipH="1">
                    <a:off x="1800" y="438"/>
                    <a:ext cx="418" cy="1524"/>
                  </a:xfrm>
                  <a:custGeom>
                    <a:avLst/>
                    <a:gdLst/>
                    <a:ahLst/>
                    <a:cxnLst>
                      <a:cxn ang="0">
                        <a:pos x="0" y="64"/>
                      </a:cxn>
                      <a:cxn ang="0">
                        <a:pos x="240" y="16"/>
                      </a:cxn>
                      <a:cxn ang="0">
                        <a:pos x="96" y="160"/>
                      </a:cxn>
                      <a:cxn ang="0">
                        <a:pos x="336" y="160"/>
                      </a:cxn>
                      <a:cxn ang="0">
                        <a:pos x="192" y="304"/>
                      </a:cxn>
                      <a:cxn ang="0">
                        <a:pos x="384" y="352"/>
                      </a:cxn>
                      <a:cxn ang="0">
                        <a:pos x="288" y="448"/>
                      </a:cxn>
                      <a:cxn ang="0">
                        <a:pos x="480" y="496"/>
                      </a:cxn>
                      <a:cxn ang="0">
                        <a:pos x="384" y="592"/>
                      </a:cxn>
                      <a:cxn ang="0">
                        <a:pos x="528" y="640"/>
                      </a:cxn>
                      <a:cxn ang="0">
                        <a:pos x="480" y="736"/>
                      </a:cxn>
                      <a:cxn ang="0">
                        <a:pos x="576" y="832"/>
                      </a:cxn>
                      <a:cxn ang="0">
                        <a:pos x="576" y="928"/>
                      </a:cxn>
                      <a:cxn ang="0">
                        <a:pos x="672" y="1072"/>
                      </a:cxn>
                      <a:cxn ang="0">
                        <a:pos x="624" y="1216"/>
                      </a:cxn>
                      <a:cxn ang="0">
                        <a:pos x="720" y="1312"/>
                      </a:cxn>
                      <a:cxn ang="0">
                        <a:pos x="672" y="1456"/>
                      </a:cxn>
                      <a:cxn ang="0">
                        <a:pos x="720" y="1600"/>
                      </a:cxn>
                      <a:cxn ang="0">
                        <a:pos x="672" y="1696"/>
                      </a:cxn>
                      <a:cxn ang="0">
                        <a:pos x="768" y="1840"/>
                      </a:cxn>
                      <a:cxn ang="0">
                        <a:pos x="720" y="1984"/>
                      </a:cxn>
                      <a:cxn ang="0">
                        <a:pos x="768" y="2176"/>
                      </a:cxn>
                      <a:cxn ang="0">
                        <a:pos x="720" y="2224"/>
                      </a:cxn>
                      <a:cxn ang="0">
                        <a:pos x="768" y="2368"/>
                      </a:cxn>
                    </a:cxnLst>
                    <a:rect l="0" t="0" r="r" b="b"/>
                    <a:pathLst>
                      <a:path w="776" h="2368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3196" name="Freeform 124"/>
                <p:cNvSpPr>
                  <a:spLocks/>
                </p:cNvSpPr>
                <p:nvPr/>
              </p:nvSpPr>
              <p:spPr bwMode="hidden">
                <a:xfrm rot="20253369">
                  <a:off x="3280" y="1529"/>
                  <a:ext cx="442" cy="837"/>
                </a:xfrm>
                <a:custGeom>
                  <a:avLst/>
                  <a:gdLst/>
                  <a:ahLst/>
                  <a:cxnLst>
                    <a:cxn ang="0">
                      <a:pos x="0" y="64"/>
                    </a:cxn>
                    <a:cxn ang="0">
                      <a:pos x="240" y="16"/>
                    </a:cxn>
                    <a:cxn ang="0">
                      <a:pos x="96" y="160"/>
                    </a:cxn>
                    <a:cxn ang="0">
                      <a:pos x="336" y="160"/>
                    </a:cxn>
                    <a:cxn ang="0">
                      <a:pos x="192" y="304"/>
                    </a:cxn>
                    <a:cxn ang="0">
                      <a:pos x="384" y="352"/>
                    </a:cxn>
                    <a:cxn ang="0">
                      <a:pos x="288" y="448"/>
                    </a:cxn>
                    <a:cxn ang="0">
                      <a:pos x="480" y="496"/>
                    </a:cxn>
                    <a:cxn ang="0">
                      <a:pos x="384" y="592"/>
                    </a:cxn>
                    <a:cxn ang="0">
                      <a:pos x="528" y="640"/>
                    </a:cxn>
                    <a:cxn ang="0">
                      <a:pos x="480" y="736"/>
                    </a:cxn>
                    <a:cxn ang="0">
                      <a:pos x="576" y="832"/>
                    </a:cxn>
                    <a:cxn ang="0">
                      <a:pos x="576" y="928"/>
                    </a:cxn>
                    <a:cxn ang="0">
                      <a:pos x="672" y="1072"/>
                    </a:cxn>
                    <a:cxn ang="0">
                      <a:pos x="624" y="1216"/>
                    </a:cxn>
                    <a:cxn ang="0">
                      <a:pos x="720" y="1312"/>
                    </a:cxn>
                    <a:cxn ang="0">
                      <a:pos x="672" y="1456"/>
                    </a:cxn>
                    <a:cxn ang="0">
                      <a:pos x="720" y="1600"/>
                    </a:cxn>
                    <a:cxn ang="0">
                      <a:pos x="672" y="1696"/>
                    </a:cxn>
                    <a:cxn ang="0">
                      <a:pos x="768" y="1840"/>
                    </a:cxn>
                    <a:cxn ang="0">
                      <a:pos x="720" y="1984"/>
                    </a:cxn>
                    <a:cxn ang="0">
                      <a:pos x="768" y="2176"/>
                    </a:cxn>
                    <a:cxn ang="0">
                      <a:pos x="720" y="2224"/>
                    </a:cxn>
                    <a:cxn ang="0">
                      <a:pos x="768" y="2368"/>
                    </a:cxn>
                  </a:cxnLst>
                  <a:rect l="0" t="0" r="r" b="b"/>
                  <a:pathLst>
                    <a:path w="776" h="2368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3169" name="Group 125"/>
            <p:cNvGrpSpPr>
              <a:grpSpLocks/>
            </p:cNvGrpSpPr>
            <p:nvPr/>
          </p:nvGrpSpPr>
          <p:grpSpPr bwMode="auto">
            <a:xfrm>
              <a:off x="1476" y="449"/>
              <a:ext cx="4038" cy="2966"/>
              <a:chOff x="210" y="337"/>
              <a:chExt cx="5198" cy="3818"/>
            </a:xfrm>
          </p:grpSpPr>
          <p:sp>
            <p:nvSpPr>
              <p:cNvPr id="3198" name="Freeform 126"/>
              <p:cNvSpPr>
                <a:spLocks/>
              </p:cNvSpPr>
              <p:nvPr/>
            </p:nvSpPr>
            <p:spPr bwMode="hidden">
              <a:xfrm flipH="1">
                <a:off x="1934" y="2382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99" name="Arc 127"/>
              <p:cNvSpPr>
                <a:spLocks/>
              </p:cNvSpPr>
              <p:nvPr/>
            </p:nvSpPr>
            <p:spPr bwMode="hidden">
              <a:xfrm flipH="1">
                <a:off x="1054" y="1851"/>
                <a:ext cx="2122" cy="2304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00" name="Arc 128"/>
              <p:cNvSpPr>
                <a:spLocks/>
              </p:cNvSpPr>
              <p:nvPr/>
            </p:nvSpPr>
            <p:spPr bwMode="hidden">
              <a:xfrm flipH="1">
                <a:off x="1266" y="1480"/>
                <a:ext cx="1244" cy="2379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01" name="Arc 129"/>
              <p:cNvSpPr>
                <a:spLocks/>
              </p:cNvSpPr>
              <p:nvPr/>
            </p:nvSpPr>
            <p:spPr bwMode="hidden">
              <a:xfrm flipH="1">
                <a:off x="210" y="1168"/>
                <a:ext cx="2376" cy="2379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02" name="Arc 130"/>
              <p:cNvSpPr>
                <a:spLocks/>
              </p:cNvSpPr>
              <p:nvPr/>
            </p:nvSpPr>
            <p:spPr bwMode="hidden">
              <a:xfrm>
                <a:off x="2840" y="1503"/>
                <a:ext cx="381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03" name="Arc 131"/>
              <p:cNvSpPr>
                <a:spLocks/>
              </p:cNvSpPr>
              <p:nvPr/>
            </p:nvSpPr>
            <p:spPr bwMode="hidden">
              <a:xfrm>
                <a:off x="2940" y="1492"/>
                <a:ext cx="1004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04" name="Freeform 132"/>
              <p:cNvSpPr>
                <a:spLocks/>
              </p:cNvSpPr>
              <p:nvPr/>
            </p:nvSpPr>
            <p:spPr bwMode="hidden">
              <a:xfrm>
                <a:off x="3301" y="2635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05" name="Freeform 133"/>
              <p:cNvSpPr>
                <a:spLocks/>
              </p:cNvSpPr>
              <p:nvPr/>
            </p:nvSpPr>
            <p:spPr bwMode="hidden">
              <a:xfrm rot="19660755" flipV="1">
                <a:off x="2546" y="2150"/>
                <a:ext cx="442" cy="83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06" name="Freeform 134"/>
              <p:cNvSpPr>
                <a:spLocks/>
              </p:cNvSpPr>
              <p:nvPr/>
            </p:nvSpPr>
            <p:spPr bwMode="hidden">
              <a:xfrm flipH="1">
                <a:off x="489" y="2504"/>
                <a:ext cx="1085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07" name="Freeform 135"/>
              <p:cNvSpPr>
                <a:spLocks/>
              </p:cNvSpPr>
              <p:nvPr/>
            </p:nvSpPr>
            <p:spPr bwMode="hidden">
              <a:xfrm flipH="1">
                <a:off x="1000" y="893"/>
                <a:ext cx="696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08" name="Freeform 136"/>
              <p:cNvSpPr>
                <a:spLocks/>
              </p:cNvSpPr>
              <p:nvPr/>
            </p:nvSpPr>
            <p:spPr bwMode="hidden">
              <a:xfrm>
                <a:off x="4401" y="2280"/>
                <a:ext cx="1007" cy="1601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09" name="Freeform 137"/>
              <p:cNvSpPr>
                <a:spLocks/>
              </p:cNvSpPr>
              <p:nvPr/>
            </p:nvSpPr>
            <p:spPr bwMode="hidden">
              <a:xfrm>
                <a:off x="3878" y="1470"/>
                <a:ext cx="1518" cy="106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10" name="Freeform 138"/>
              <p:cNvSpPr>
                <a:spLocks/>
              </p:cNvSpPr>
              <p:nvPr/>
            </p:nvSpPr>
            <p:spPr bwMode="hidden">
              <a:xfrm>
                <a:off x="3934" y="337"/>
                <a:ext cx="663" cy="143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11" name="Freeform 139"/>
              <p:cNvSpPr>
                <a:spLocks/>
              </p:cNvSpPr>
              <p:nvPr/>
            </p:nvSpPr>
            <p:spPr bwMode="hidden">
              <a:xfrm rot="1346631" flipH="1">
                <a:off x="1702" y="1506"/>
                <a:ext cx="442" cy="83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217" name="Rectangle 14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7213"/>
            <a:ext cx="7772400" cy="16271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218" name="Rectangle 14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219" name="Rectangle 14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4B71F54C-337A-422A-853D-CF8E4D6C346E}" type="datetimeFigureOut">
              <a:rPr lang="en-US" smtClean="0"/>
              <a:t>2/15/2010</a:t>
            </a:fld>
            <a:endParaRPr lang="en-US"/>
          </a:p>
        </p:txBody>
      </p:sp>
      <p:sp>
        <p:nvSpPr>
          <p:cNvPr id="3220" name="Rectangle 14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221" name="Rectangle 14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CB47477-354C-4868-9766-F91DAFB4C3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71F54C-337A-422A-853D-CF8E4D6C346E}" type="datetimeFigureOut">
              <a:rPr lang="en-US" smtClean="0"/>
              <a:t>2/15/2010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B47477-354C-4868-9766-F91DAFB4C3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3100" cy="5794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676900" cy="5794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71F54C-337A-422A-853D-CF8E4D6C346E}" type="datetimeFigureOut">
              <a:rPr lang="en-US" smtClean="0"/>
              <a:t>2/15/2010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B47477-354C-4868-9766-F91DAFB4C3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71F54C-337A-422A-853D-CF8E4D6C346E}" type="datetimeFigureOut">
              <a:rPr lang="en-US" smtClean="0"/>
              <a:t>2/15/2010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B47477-354C-4868-9766-F91DAFB4C3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71F54C-337A-422A-853D-CF8E4D6C346E}" type="datetimeFigureOut">
              <a:rPr lang="en-US" smtClean="0"/>
              <a:t>2/15/2010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B47477-354C-4868-9766-F91DAFB4C3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71F54C-337A-422A-853D-CF8E4D6C346E}" type="datetimeFigureOut">
              <a:rPr lang="en-US" smtClean="0"/>
              <a:t>2/15/2010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B47477-354C-4868-9766-F91DAFB4C3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71F54C-337A-422A-853D-CF8E4D6C346E}" type="datetimeFigureOut">
              <a:rPr lang="en-US" smtClean="0"/>
              <a:t>2/15/2010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B47477-354C-4868-9766-F91DAFB4C3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71F54C-337A-422A-853D-CF8E4D6C346E}" type="datetimeFigureOut">
              <a:rPr lang="en-US" smtClean="0"/>
              <a:t>2/15/2010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B47477-354C-4868-9766-F91DAFB4C3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71F54C-337A-422A-853D-CF8E4D6C346E}" type="datetimeFigureOut">
              <a:rPr lang="en-US" smtClean="0"/>
              <a:t>2/15/2010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B47477-354C-4868-9766-F91DAFB4C3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71F54C-337A-422A-853D-CF8E4D6C346E}" type="datetimeFigureOut">
              <a:rPr lang="en-US" smtClean="0"/>
              <a:t>2/15/2010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B47477-354C-4868-9766-F91DAFB4C3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71F54C-337A-422A-853D-CF8E4D6C346E}" type="datetimeFigureOut">
              <a:rPr lang="en-US" smtClean="0"/>
              <a:t>2/15/2010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B47477-354C-4868-9766-F91DAFB4C3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303963" y="0"/>
            <a:ext cx="2840037" cy="3254375"/>
            <a:chOff x="3115" y="0"/>
            <a:chExt cx="2170" cy="2486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2052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3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2055" name="Oval 7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6" name="Oval 8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" name="Group 9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2058" name="Oval 1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9" name="Oval 1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12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7" name="Group 13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2062" name="Oval 14"/>
                <p:cNvSpPr>
                  <a:spLocks noChangeArrowheads="1"/>
                </p:cNvSpPr>
                <p:nvPr/>
              </p:nvSpPr>
              <p:spPr bwMode="hidden">
                <a:xfrm>
                  <a:off x="1265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63" name="Oval 15"/>
                <p:cNvSpPr>
                  <a:spLocks noChangeArrowheads="1"/>
                </p:cNvSpPr>
                <p:nvPr/>
              </p:nvSpPr>
              <p:spPr bwMode="hidden">
                <a:xfrm>
                  <a:off x="2380" y="1601"/>
                  <a:ext cx="579" cy="406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" name="Group 16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9" name="Group 17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2066" name="Freeform 18"/>
                  <p:cNvSpPr>
                    <a:spLocks/>
                  </p:cNvSpPr>
                  <p:nvPr/>
                </p:nvSpPr>
                <p:spPr bwMode="hidden">
                  <a:xfrm rot="2711884">
                    <a:off x="2765" y="2236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67" name="Freeform 19"/>
                  <p:cNvSpPr>
                    <a:spLocks/>
                  </p:cNvSpPr>
                  <p:nvPr/>
                </p:nvSpPr>
                <p:spPr bwMode="hidden">
                  <a:xfrm rot="2711884">
                    <a:off x="4021" y="3150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" name="Group 20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2069" name="Freeform 21"/>
                  <p:cNvSpPr>
                    <a:spLocks/>
                  </p:cNvSpPr>
                  <p:nvPr/>
                </p:nvSpPr>
                <p:spPr bwMode="hidden">
                  <a:xfrm rot="2104081">
                    <a:off x="2864" y="2019"/>
                    <a:ext cx="1814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70" name="Freeform 22"/>
                  <p:cNvSpPr>
                    <a:spLocks/>
                  </p:cNvSpPr>
                  <p:nvPr/>
                </p:nvSpPr>
                <p:spPr bwMode="hidden">
                  <a:xfrm rot="2104081">
                    <a:off x="4353" y="2806"/>
                    <a:ext cx="974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1" name="Group 23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2072" name="Freeform 24"/>
                  <p:cNvSpPr>
                    <a:spLocks/>
                  </p:cNvSpPr>
                  <p:nvPr/>
                </p:nvSpPr>
                <p:spPr bwMode="hidden">
                  <a:xfrm rot="1582915">
                    <a:off x="2897" y="1832"/>
                    <a:ext cx="1736" cy="30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73" name="Freeform 25"/>
                  <p:cNvSpPr>
                    <a:spLocks/>
                  </p:cNvSpPr>
                  <p:nvPr/>
                </p:nvSpPr>
                <p:spPr bwMode="hidden">
                  <a:xfrm rot="1582915">
                    <a:off x="4442" y="2420"/>
                    <a:ext cx="932" cy="47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2" name="Group 26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2075" name="Freeform 27"/>
                  <p:cNvSpPr>
                    <a:spLocks/>
                  </p:cNvSpPr>
                  <p:nvPr/>
                </p:nvSpPr>
                <p:spPr bwMode="hidden">
                  <a:xfrm rot="1080363">
                    <a:off x="2924" y="1636"/>
                    <a:ext cx="1677" cy="33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76" name="Freeform 28"/>
                  <p:cNvSpPr>
                    <a:spLocks/>
                  </p:cNvSpPr>
                  <p:nvPr/>
                </p:nvSpPr>
                <p:spPr bwMode="hidden">
                  <a:xfrm rot="1080363">
                    <a:off x="4495" y="2037"/>
                    <a:ext cx="901" cy="52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3" name="Group 29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2078" name="Freeform 30"/>
                  <p:cNvSpPr>
                    <a:spLocks/>
                  </p:cNvSpPr>
                  <p:nvPr/>
                </p:nvSpPr>
                <p:spPr bwMode="hidden">
                  <a:xfrm rot="463793">
                    <a:off x="2958" y="1414"/>
                    <a:ext cx="1545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79" name="Freeform 31"/>
                  <p:cNvSpPr>
                    <a:spLocks/>
                  </p:cNvSpPr>
                  <p:nvPr/>
                </p:nvSpPr>
                <p:spPr bwMode="hidden">
                  <a:xfrm rot="463793">
                    <a:off x="4470" y="1582"/>
                    <a:ext cx="830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" name="Group 32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2081" name="Freeform 33"/>
                  <p:cNvSpPr>
                    <a:spLocks/>
                  </p:cNvSpPr>
                  <p:nvPr/>
                </p:nvSpPr>
                <p:spPr bwMode="hidden">
                  <a:xfrm rot="-84182">
                    <a:off x="2983" y="1289"/>
                    <a:ext cx="1404" cy="21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82" name="Freeform 34"/>
                  <p:cNvSpPr>
                    <a:spLocks/>
                  </p:cNvSpPr>
                  <p:nvPr/>
                </p:nvSpPr>
                <p:spPr bwMode="hidden">
                  <a:xfrm rot="-84182">
                    <a:off x="4379" y="1269"/>
                    <a:ext cx="754" cy="34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5" name="Group 35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2084" name="Freeform 36"/>
                  <p:cNvSpPr>
                    <a:spLocks/>
                  </p:cNvSpPr>
                  <p:nvPr/>
                </p:nvSpPr>
                <p:spPr bwMode="hidden">
                  <a:xfrm rot="-802576">
                    <a:off x="2938" y="1129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85" name="Freeform 37"/>
                  <p:cNvSpPr>
                    <a:spLocks/>
                  </p:cNvSpPr>
                  <p:nvPr/>
                </p:nvSpPr>
                <p:spPr bwMode="hidden">
                  <a:xfrm rot="-802576">
                    <a:off x="4155" y="917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6" name="Group 38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2087" name="Freeform 39"/>
                  <p:cNvSpPr>
                    <a:spLocks/>
                  </p:cNvSpPr>
                  <p:nvPr/>
                </p:nvSpPr>
                <p:spPr bwMode="hidden">
                  <a:xfrm rot="18888116" flipH="1">
                    <a:off x="876" y="2359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88" name="Freeform 40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2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7" name="Group 41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2090" name="Freeform 42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814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91" name="Freeform 43"/>
                  <p:cNvSpPr>
                    <a:spLocks/>
                  </p:cNvSpPr>
                  <p:nvPr/>
                </p:nvSpPr>
                <p:spPr bwMode="hidden">
                  <a:xfrm rot="19495919" flipH="1">
                    <a:off x="-5" y="2983"/>
                    <a:ext cx="974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8" name="Group 44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2093" name="Freeform 45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09"/>
                    <a:ext cx="1736" cy="30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94" name="Freeform 46"/>
                  <p:cNvSpPr>
                    <a:spLocks/>
                  </p:cNvSpPr>
                  <p:nvPr/>
                </p:nvSpPr>
                <p:spPr bwMode="hidden">
                  <a:xfrm rot="20017085" flipH="1">
                    <a:off x="-52" y="2597"/>
                    <a:ext cx="932" cy="47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9" name="Group 47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2096" name="Freeform 48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3"/>
                    <a:ext cx="1677" cy="33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97" name="Freeform 49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4"/>
                    <a:ext cx="901" cy="52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" name="Group 50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2099" name="Freeform 51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91"/>
                    <a:ext cx="1545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00" name="Freeform 52"/>
                  <p:cNvSpPr>
                    <a:spLocks/>
                  </p:cNvSpPr>
                  <p:nvPr/>
                </p:nvSpPr>
                <p:spPr bwMode="hidden">
                  <a:xfrm rot="21136207" flipH="1">
                    <a:off x="22" y="1759"/>
                    <a:ext cx="830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1" name="Group 53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2102" name="Freeform 54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6"/>
                    <a:ext cx="1404" cy="21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03" name="Freeform 55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46"/>
                    <a:ext cx="754" cy="34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2" name="Group 56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2105" name="Freeform 57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06" name="Freeform 58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4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3" name="Group 59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2108" name="Freeform 60"/>
                  <p:cNvSpPr>
                    <a:spLocks/>
                  </p:cNvSpPr>
                  <p:nvPr/>
                </p:nvSpPr>
                <p:spPr bwMode="hidden">
                  <a:xfrm rot="1277471" flipH="1">
                    <a:off x="1233" y="1238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09" name="Freeform 61"/>
                  <p:cNvSpPr>
                    <a:spLocks/>
                  </p:cNvSpPr>
                  <p:nvPr/>
                </p:nvSpPr>
                <p:spPr bwMode="hidden">
                  <a:xfrm rot="1277471" flipH="1">
                    <a:off x="616" y="899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4" name="Group 62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2111" name="Freeform 63"/>
                  <p:cNvSpPr>
                    <a:spLocks/>
                  </p:cNvSpPr>
                  <p:nvPr/>
                </p:nvSpPr>
                <p:spPr bwMode="hidden">
                  <a:xfrm rot="2028410" flipH="1">
                    <a:off x="3681" y="438"/>
                    <a:ext cx="484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12" name="Freeform 64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31"/>
                    <a:ext cx="260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5" name="Group 65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2114" name="Freeform 66"/>
                  <p:cNvSpPr>
                    <a:spLocks/>
                  </p:cNvSpPr>
                  <p:nvPr/>
                </p:nvSpPr>
                <p:spPr bwMode="hidden">
                  <a:xfrm rot="2664424" flipH="1">
                    <a:off x="3727" y="383"/>
                    <a:ext cx="491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15" name="Freeform 67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4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6" name="Group 68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2117" name="Freeform 69"/>
                  <p:cNvSpPr>
                    <a:spLocks/>
                  </p:cNvSpPr>
                  <p:nvPr/>
                </p:nvSpPr>
                <p:spPr bwMode="hidden">
                  <a:xfrm rot="3473776" flipH="1">
                    <a:off x="1754" y="958"/>
                    <a:ext cx="1100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18" name="Freeform 70"/>
                  <p:cNvSpPr>
                    <a:spLocks/>
                  </p:cNvSpPr>
                  <p:nvPr/>
                </p:nvSpPr>
                <p:spPr bwMode="hidden">
                  <a:xfrm rot="3473776" flipH="1">
                    <a:off x="1506" y="231"/>
                    <a:ext cx="591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7" name="Group 71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2120" name="Freeform 72"/>
                  <p:cNvSpPr>
                    <a:spLocks/>
                  </p:cNvSpPr>
                  <p:nvPr/>
                </p:nvSpPr>
                <p:spPr bwMode="hidden">
                  <a:xfrm rot="4126480" flipH="1">
                    <a:off x="1931" y="924"/>
                    <a:ext cx="1061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21" name="Freeform 73"/>
                  <p:cNvSpPr>
                    <a:spLocks/>
                  </p:cNvSpPr>
                  <p:nvPr/>
                </p:nvSpPr>
                <p:spPr bwMode="hidden">
                  <a:xfrm rot="4126480" flipH="1">
                    <a:off x="1819" y="144"/>
                    <a:ext cx="570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8" name="Group 74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2123" name="Freeform 75"/>
                  <p:cNvSpPr>
                    <a:spLocks/>
                  </p:cNvSpPr>
                  <p:nvPr/>
                </p:nvSpPr>
                <p:spPr bwMode="hidden">
                  <a:xfrm rot="-1325434">
                    <a:off x="2822" y="1023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24" name="Freeform 76"/>
                  <p:cNvSpPr>
                    <a:spLocks/>
                  </p:cNvSpPr>
                  <p:nvPr/>
                </p:nvSpPr>
                <p:spPr bwMode="hidden">
                  <a:xfrm rot="-1325434">
                    <a:off x="4005" y="672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9" name="Group 77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2126" name="Freeform 78"/>
                  <p:cNvSpPr>
                    <a:spLocks/>
                  </p:cNvSpPr>
                  <p:nvPr/>
                </p:nvSpPr>
                <p:spPr bwMode="hidden">
                  <a:xfrm rot="-1921064">
                    <a:off x="2683" y="947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27" name="Freeform 79"/>
                  <p:cNvSpPr>
                    <a:spLocks/>
                  </p:cNvSpPr>
                  <p:nvPr/>
                </p:nvSpPr>
                <p:spPr bwMode="hidden">
                  <a:xfrm rot="-1921064">
                    <a:off x="3802" y="445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128" name="Freeform 80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/>
                  <a:ahLst/>
                  <a:cxnLst>
                    <a:cxn ang="0">
                      <a:pos x="0" y="504"/>
                    </a:cxn>
                    <a:cxn ang="0">
                      <a:pos x="864" y="168"/>
                    </a:cxn>
                    <a:cxn ang="0">
                      <a:pos x="1776" y="24"/>
                    </a:cxn>
                    <a:cxn ang="0">
                      <a:pos x="2736" y="24"/>
                    </a:cxn>
                    <a:cxn ang="0">
                      <a:pos x="2720" y="103"/>
                    </a:cxn>
                    <a:cxn ang="0">
                      <a:pos x="1764" y="103"/>
                    </a:cxn>
                    <a:cxn ang="0">
                      <a:pos x="654" y="292"/>
                    </a:cxn>
                    <a:cxn ang="0">
                      <a:pos x="0" y="504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29" name="Freeform 81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0"/>
                </a:xfrm>
                <a:custGeom>
                  <a:avLst/>
                  <a:gdLst/>
                  <a:ahLst/>
                  <a:cxnLst>
                    <a:cxn ang="0">
                      <a:pos x="5" y="8"/>
                    </a:cxn>
                    <a:cxn ang="0">
                      <a:pos x="485" y="56"/>
                    </a:cxn>
                    <a:cxn ang="0">
                      <a:pos x="1157" y="200"/>
                    </a:cxn>
                    <a:cxn ang="0">
                      <a:pos x="1611" y="432"/>
                    </a:cxn>
                    <a:cxn ang="0">
                      <a:pos x="1756" y="609"/>
                    </a:cxn>
                    <a:cxn ang="0">
                      <a:pos x="1689" y="787"/>
                    </a:cxn>
                    <a:cxn ang="0">
                      <a:pos x="1589" y="632"/>
                    </a:cxn>
                    <a:cxn ang="0">
                      <a:pos x="1389" y="454"/>
                    </a:cxn>
                    <a:cxn ang="0">
                      <a:pos x="1109" y="296"/>
                    </a:cxn>
                    <a:cxn ang="0">
                      <a:pos x="581" y="152"/>
                    </a:cxn>
                    <a:cxn ang="0">
                      <a:pos x="0" y="76"/>
                    </a:cxn>
                    <a:cxn ang="0">
                      <a:pos x="5" y="8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30" name="Group 82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2131" name="Freeform 83"/>
                  <p:cNvSpPr>
                    <a:spLocks/>
                  </p:cNvSpPr>
                  <p:nvPr/>
                </p:nvSpPr>
                <p:spPr bwMode="hidden">
                  <a:xfrm rot="-3857755">
                    <a:off x="2361" y="938"/>
                    <a:ext cx="1062" cy="1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32" name="Freeform 84"/>
                  <p:cNvSpPr>
                    <a:spLocks/>
                  </p:cNvSpPr>
                  <p:nvPr/>
                </p:nvSpPr>
                <p:spPr bwMode="hidden">
                  <a:xfrm rot="-3857755">
                    <a:off x="3011" y="181"/>
                    <a:ext cx="570" cy="2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" name="Group 85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2134" name="Freeform 86"/>
                  <p:cNvSpPr>
                    <a:spLocks/>
                  </p:cNvSpPr>
                  <p:nvPr/>
                </p:nvSpPr>
                <p:spPr bwMode="hidden">
                  <a:xfrm rot="-2777260">
                    <a:off x="2491" y="915"/>
                    <a:ext cx="1155" cy="27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35" name="Freeform 87"/>
                  <p:cNvSpPr>
                    <a:spLocks/>
                  </p:cNvSpPr>
                  <p:nvPr/>
                </p:nvSpPr>
                <p:spPr bwMode="hidden">
                  <a:xfrm rot="-2777260">
                    <a:off x="3430" y="261"/>
                    <a:ext cx="620" cy="42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48" name="Group 88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2137" name="Freeform 89"/>
                  <p:cNvSpPr>
                    <a:spLocks/>
                  </p:cNvSpPr>
                  <p:nvPr/>
                </p:nvSpPr>
                <p:spPr bwMode="hidden">
                  <a:xfrm rot="-4903748">
                    <a:off x="2296" y="960"/>
                    <a:ext cx="954" cy="8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38" name="Freeform 90"/>
                  <p:cNvSpPr>
                    <a:spLocks/>
                  </p:cNvSpPr>
                  <p:nvPr/>
                </p:nvSpPr>
                <p:spPr bwMode="hidden">
                  <a:xfrm rot="-4903748">
                    <a:off x="2650" y="220"/>
                    <a:ext cx="512" cy="13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49" name="Group 91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2140" name="Freeform 92"/>
                  <p:cNvSpPr>
                    <a:spLocks/>
                  </p:cNvSpPr>
                  <p:nvPr/>
                </p:nvSpPr>
                <p:spPr bwMode="hidden">
                  <a:xfrm rot="18335692" flipH="1">
                    <a:off x="1010" y="2475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41" name="Freeform 93"/>
                  <p:cNvSpPr>
                    <a:spLocks/>
                  </p:cNvSpPr>
                  <p:nvPr/>
                </p:nvSpPr>
                <p:spPr bwMode="hidden">
                  <a:xfrm rot="18335692" flipH="1">
                    <a:off x="725" y="3512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50" name="Group 94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2143" name="Freeform 95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7" y="2578"/>
                    <a:ext cx="1595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44" name="Freeform 96"/>
                  <p:cNvSpPr>
                    <a:spLocks/>
                  </p:cNvSpPr>
                  <p:nvPr/>
                </p:nvSpPr>
                <p:spPr bwMode="hidden">
                  <a:xfrm rot="17542885" flipH="1">
                    <a:off x="1272" y="3636"/>
                    <a:ext cx="856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51" name="Group 97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2146" name="Freeform 98"/>
                  <p:cNvSpPr>
                    <a:spLocks/>
                  </p:cNvSpPr>
                  <p:nvPr/>
                </p:nvSpPr>
                <p:spPr bwMode="hidden">
                  <a:xfrm rot="16782062" flipH="1">
                    <a:off x="1442" y="2695"/>
                    <a:ext cx="1711" cy="301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47" name="Freeform 99"/>
                  <p:cNvSpPr>
                    <a:spLocks/>
                  </p:cNvSpPr>
                  <p:nvPr/>
                </p:nvSpPr>
                <p:spPr bwMode="hidden">
                  <a:xfrm rot="16782062" flipH="1">
                    <a:off x="1734" y="3898"/>
                    <a:ext cx="918" cy="47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54" name="Group 100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2149" name="Freeform 101"/>
                  <p:cNvSpPr>
                    <a:spLocks/>
                  </p:cNvSpPr>
                  <p:nvPr/>
                </p:nvSpPr>
                <p:spPr bwMode="hidden">
                  <a:xfrm rot="3144576">
                    <a:off x="2628" y="2423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50" name="Freeform 102"/>
                  <p:cNvSpPr>
                    <a:spLocks/>
                  </p:cNvSpPr>
                  <p:nvPr/>
                </p:nvSpPr>
                <p:spPr bwMode="hidden">
                  <a:xfrm rot="3144576">
                    <a:off x="3751" y="3436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57" name="Group 103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2152" name="Freeform 104"/>
                  <p:cNvSpPr>
                    <a:spLocks/>
                  </p:cNvSpPr>
                  <p:nvPr/>
                </p:nvSpPr>
                <p:spPr bwMode="hidden">
                  <a:xfrm rot="3745735">
                    <a:off x="2506" y="2541"/>
                    <a:ext cx="1650" cy="29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53" name="Freeform 105"/>
                  <p:cNvSpPr>
                    <a:spLocks/>
                  </p:cNvSpPr>
                  <p:nvPr/>
                </p:nvSpPr>
                <p:spPr bwMode="hidden">
                  <a:xfrm rot="3745735">
                    <a:off x="3387" y="3615"/>
                    <a:ext cx="885" cy="46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60" name="Group 106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2155" name="Freeform 107"/>
                  <p:cNvSpPr>
                    <a:spLocks/>
                  </p:cNvSpPr>
                  <p:nvPr/>
                </p:nvSpPr>
                <p:spPr bwMode="hidden">
                  <a:xfrm rot="4286818">
                    <a:off x="2328" y="2661"/>
                    <a:ext cx="1601" cy="24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56" name="Freeform 108"/>
                  <p:cNvSpPr>
                    <a:spLocks/>
                  </p:cNvSpPr>
                  <p:nvPr/>
                </p:nvSpPr>
                <p:spPr bwMode="hidden">
                  <a:xfrm rot="4286818">
                    <a:off x="3002" y="3747"/>
                    <a:ext cx="859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61" name="Group 109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2158" name="Freeform 110"/>
                  <p:cNvSpPr>
                    <a:spLocks/>
                  </p:cNvSpPr>
                  <p:nvPr/>
                </p:nvSpPr>
                <p:spPr bwMode="hidden">
                  <a:xfrm rot="4898956">
                    <a:off x="2206" y="2714"/>
                    <a:ext cx="1471" cy="24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59" name="Freeform 111"/>
                  <p:cNvSpPr>
                    <a:spLocks/>
                  </p:cNvSpPr>
                  <p:nvPr/>
                </p:nvSpPr>
                <p:spPr bwMode="hidden">
                  <a:xfrm rot="4898956">
                    <a:off x="2636" y="3732"/>
                    <a:ext cx="790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64" name="Group 112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2161" name="Freeform 113"/>
                  <p:cNvSpPr>
                    <a:spLocks/>
                  </p:cNvSpPr>
                  <p:nvPr/>
                </p:nvSpPr>
                <p:spPr bwMode="hidden">
                  <a:xfrm rot="5755659">
                    <a:off x="1900" y="2760"/>
                    <a:ext cx="1437" cy="188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62" name="Freeform 114"/>
                  <p:cNvSpPr>
                    <a:spLocks/>
                  </p:cNvSpPr>
                  <p:nvPr/>
                </p:nvSpPr>
                <p:spPr bwMode="hidden">
                  <a:xfrm rot="5755659">
                    <a:off x="2049" y="3787"/>
                    <a:ext cx="771" cy="29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163" name="Freeform 115"/>
              <p:cNvSpPr>
                <a:spLocks/>
              </p:cNvSpPr>
              <p:nvPr/>
            </p:nvSpPr>
            <p:spPr bwMode="hidden">
              <a:xfrm flipH="1">
                <a:off x="3873" y="934"/>
                <a:ext cx="191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4" name="Arc 116"/>
              <p:cNvSpPr>
                <a:spLocks/>
              </p:cNvSpPr>
              <p:nvPr/>
            </p:nvSpPr>
            <p:spPr bwMode="hidden">
              <a:xfrm flipH="1">
                <a:off x="3528" y="726"/>
                <a:ext cx="833" cy="903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5" name="Arc 117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G0" fmla="+- 17826 0 0"/>
                  <a:gd name="G1" fmla="+- 0 0 0"/>
                  <a:gd name="G2" fmla="+- 21600 0 0"/>
                  <a:gd name="T0" fmla="*/ 36729 w 36729"/>
                  <a:gd name="T1" fmla="*/ 10451 h 21600"/>
                  <a:gd name="T2" fmla="*/ 0 w 36729"/>
                  <a:gd name="T3" fmla="*/ 12197 h 21600"/>
                  <a:gd name="T4" fmla="*/ 17826 w 36729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6" name="Arc 118"/>
              <p:cNvSpPr>
                <a:spLocks/>
              </p:cNvSpPr>
              <p:nvPr/>
            </p:nvSpPr>
            <p:spPr bwMode="hidden">
              <a:xfrm flipH="1">
                <a:off x="3612" y="580"/>
                <a:ext cx="487" cy="933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7" name="Arc 119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32"/>
              </a:xfrm>
              <a:custGeom>
                <a:avLst/>
                <a:gdLst>
                  <a:gd name="G0" fmla="+- 8873 0 0"/>
                  <a:gd name="G1" fmla="+- 21600 0 0"/>
                  <a:gd name="G2" fmla="+- 21600 0 0"/>
                  <a:gd name="T0" fmla="*/ 0 w 30473"/>
                  <a:gd name="T1" fmla="*/ 1907 h 22305"/>
                  <a:gd name="T2" fmla="*/ 30462 w 30473"/>
                  <a:gd name="T3" fmla="*/ 22305 h 22305"/>
                  <a:gd name="T4" fmla="*/ 8873 w 30473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8" name="Arc 120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9" name="Arc 121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0" name="Arc 122"/>
              <p:cNvSpPr>
                <a:spLocks/>
              </p:cNvSpPr>
              <p:nvPr/>
            </p:nvSpPr>
            <p:spPr bwMode="hidden">
              <a:xfrm>
                <a:off x="4268" y="585"/>
                <a:ext cx="394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1" name="Arc 123"/>
              <p:cNvSpPr>
                <a:spLocks/>
              </p:cNvSpPr>
              <p:nvPr/>
            </p:nvSpPr>
            <p:spPr bwMode="hidden">
              <a:xfrm>
                <a:off x="4303" y="463"/>
                <a:ext cx="55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2" name="Freeform 124"/>
              <p:cNvSpPr>
                <a:spLocks/>
              </p:cNvSpPr>
              <p:nvPr/>
            </p:nvSpPr>
            <p:spPr bwMode="hidden">
              <a:xfrm>
                <a:off x="4410" y="1033"/>
                <a:ext cx="190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3" name="Freeform 125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3" cy="32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4" name="Arc 126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G0" fmla="+- 15230 0 0"/>
                  <a:gd name="G1" fmla="+- 21600 0 0"/>
                  <a:gd name="G2" fmla="+- 21600 0 0"/>
                  <a:gd name="T0" fmla="*/ 0 w 36830"/>
                  <a:gd name="T1" fmla="*/ 6283 h 22305"/>
                  <a:gd name="T2" fmla="*/ 36819 w 36830"/>
                  <a:gd name="T3" fmla="*/ 22305 h 22305"/>
                  <a:gd name="T4" fmla="*/ 15230 w 3683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5" name="Arc 127"/>
              <p:cNvSpPr>
                <a:spLocks/>
              </p:cNvSpPr>
              <p:nvPr/>
            </p:nvSpPr>
            <p:spPr bwMode="hidden">
              <a:xfrm flipH="1">
                <a:off x="3425" y="123"/>
                <a:ext cx="725" cy="903"/>
              </a:xfrm>
              <a:custGeom>
                <a:avLst/>
                <a:gdLst>
                  <a:gd name="G0" fmla="+- 18231 0 0"/>
                  <a:gd name="G1" fmla="+- 21600 0 0"/>
                  <a:gd name="G2" fmla="+- 21600 0 0"/>
                  <a:gd name="T0" fmla="*/ 0 w 31881"/>
                  <a:gd name="T1" fmla="*/ 10016 h 21600"/>
                  <a:gd name="T2" fmla="*/ 31881 w 31881"/>
                  <a:gd name="T3" fmla="*/ 4860 h 21600"/>
                  <a:gd name="T4" fmla="*/ 18231 w 31881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6" name="Arc 128"/>
              <p:cNvSpPr>
                <a:spLocks/>
              </p:cNvSpPr>
              <p:nvPr/>
            </p:nvSpPr>
            <p:spPr bwMode="hidden">
              <a:xfrm>
                <a:off x="4199" y="502"/>
                <a:ext cx="299" cy="904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1146"/>
                  <a:gd name="T1" fmla="*/ 4512 h 21600"/>
                  <a:gd name="T2" fmla="*/ 31146 w 31146"/>
                  <a:gd name="T3" fmla="*/ 9561 h 21600"/>
                  <a:gd name="T4" fmla="*/ 13212 w 3114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7" name="Freeform 129"/>
              <p:cNvSpPr>
                <a:spLocks/>
              </p:cNvSpPr>
              <p:nvPr/>
            </p:nvSpPr>
            <p:spPr bwMode="hidden">
              <a:xfrm flipH="1">
                <a:off x="3307" y="982"/>
                <a:ext cx="425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8" name="Freeform 130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9" name="Freeform 131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80" name="Freeform 132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81" name="Freeform 133"/>
              <p:cNvSpPr>
                <a:spLocks/>
              </p:cNvSpPr>
              <p:nvPr/>
            </p:nvSpPr>
            <p:spPr bwMode="hidden">
              <a:xfrm>
                <a:off x="4636" y="576"/>
                <a:ext cx="595" cy="41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82" name="Freeform 134"/>
              <p:cNvSpPr>
                <a:spLocks/>
              </p:cNvSpPr>
              <p:nvPr/>
            </p:nvSpPr>
            <p:spPr bwMode="hidden">
              <a:xfrm>
                <a:off x="4658" y="132"/>
                <a:ext cx="260" cy="562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83" name="Freeform 135"/>
              <p:cNvSpPr>
                <a:spLocks/>
              </p:cNvSpPr>
              <p:nvPr/>
            </p:nvSpPr>
            <p:spPr bwMode="hidden">
              <a:xfrm rot="20253369">
                <a:off x="4401" y="599"/>
                <a:ext cx="174" cy="32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84" name="Freeform 136"/>
              <p:cNvSpPr>
                <a:spLocks/>
              </p:cNvSpPr>
              <p:nvPr/>
            </p:nvSpPr>
            <p:spPr bwMode="hidden">
              <a:xfrm rot="1346631" flipH="1">
                <a:off x="3783" y="590"/>
                <a:ext cx="173" cy="32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190" name="Rectangle 14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1625"/>
            <a:ext cx="7772400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2191" name="Rectangle 1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2192" name="Rectangle 1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fld id="{4B71F54C-337A-422A-853D-CF8E4D6C346E}" type="datetimeFigureOut">
              <a:rPr lang="en-US" smtClean="0"/>
              <a:t>2/15/2010</a:t>
            </a:fld>
            <a:endParaRPr lang="en-US"/>
          </a:p>
        </p:txBody>
      </p:sp>
      <p:sp>
        <p:nvSpPr>
          <p:cNvPr id="2193" name="Rectangle 1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2194" name="Rectangle 1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4CB47477-354C-4868-9766-F91DAFB4C3D9}" type="slidenum">
              <a:rPr lang="en-US" smtClean="0"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Times New Roman" pitchFamily="18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/>
              <a:t>Teaching Describe Yourself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CA" sz="2000" dirty="0"/>
              <a:t>In this lesson the student should practice the three time changes </a:t>
            </a:r>
            <a:r>
              <a:rPr lang="en-CA" sz="2000" dirty="0" smtClean="0">
                <a:solidFill>
                  <a:schemeClr val="tx1">
                    <a:lumMod val="20000"/>
                    <a:lumOff val="80000"/>
                  </a:schemeClr>
                </a:solidFill>
              </a:rPr>
              <a:t>S – D – </a:t>
            </a:r>
            <a:r>
              <a:rPr lang="en-CA" sz="2000" dirty="0" err="1" smtClean="0">
                <a:solidFill>
                  <a:schemeClr val="tx1">
                    <a:lumMod val="20000"/>
                    <a:lumOff val="80000"/>
                  </a:schemeClr>
                </a:solidFill>
              </a:rPr>
              <a:t>ing</a:t>
            </a:r>
            <a:r>
              <a:rPr lang="en-CA" sz="2000" dirty="0" smtClean="0">
                <a:solidFill>
                  <a:schemeClr val="tx1">
                    <a:lumMod val="20000"/>
                    <a:lumOff val="80000"/>
                  </a:schemeClr>
                </a:solidFill>
              </a:rPr>
              <a:t>  </a:t>
            </a:r>
            <a:r>
              <a:rPr lang="en-CA" sz="2000" dirty="0" smtClean="0"/>
              <a:t>while </a:t>
            </a:r>
            <a:r>
              <a:rPr lang="en-CA" sz="2000" dirty="0"/>
              <a:t>describing the partner. </a:t>
            </a:r>
          </a:p>
          <a:p>
            <a:pPr>
              <a:lnSpc>
                <a:spcPct val="80000"/>
              </a:lnSpc>
            </a:pPr>
            <a:endParaRPr lang="en-CA" sz="2000" dirty="0"/>
          </a:p>
          <a:p>
            <a:pPr>
              <a:lnSpc>
                <a:spcPct val="80000"/>
              </a:lnSpc>
            </a:pPr>
            <a:r>
              <a:rPr lang="en-CA" sz="2000" dirty="0"/>
              <a:t>The initial conversation is </a:t>
            </a:r>
            <a:r>
              <a:rPr lang="en-CA" sz="2000" dirty="0">
                <a:solidFill>
                  <a:schemeClr val="tx1">
                    <a:lumMod val="20000"/>
                    <a:lumOff val="80000"/>
                  </a:schemeClr>
                </a:solidFill>
              </a:rPr>
              <a:t>repetitive</a:t>
            </a:r>
            <a:r>
              <a:rPr lang="en-CA" sz="2000" dirty="0"/>
              <a:t> to help </a:t>
            </a:r>
            <a:r>
              <a:rPr lang="en-CA" sz="2000" dirty="0">
                <a:solidFill>
                  <a:schemeClr val="tx1">
                    <a:lumMod val="20000"/>
                    <a:lumOff val="80000"/>
                  </a:schemeClr>
                </a:solidFill>
              </a:rPr>
              <a:t>memory retention</a:t>
            </a:r>
            <a:r>
              <a:rPr lang="en-CA" sz="2000" dirty="0"/>
              <a:t>.</a:t>
            </a:r>
          </a:p>
          <a:p>
            <a:pPr>
              <a:lnSpc>
                <a:spcPct val="80000"/>
              </a:lnSpc>
              <a:buFontTx/>
              <a:buNone/>
            </a:pPr>
            <a:endParaRPr lang="en-CA" sz="2000" dirty="0"/>
          </a:p>
          <a:p>
            <a:pPr>
              <a:lnSpc>
                <a:spcPct val="80000"/>
              </a:lnSpc>
            </a:pPr>
            <a:r>
              <a:rPr lang="en-CA" sz="2000" dirty="0"/>
              <a:t>To make this work build on it to include the second and third endings. To make the practice MORE EFFECTIVE you should add the second and third ideas. </a:t>
            </a:r>
            <a:r>
              <a:rPr lang="en-CA" sz="2000" dirty="0" smtClean="0">
                <a:solidFill>
                  <a:schemeClr val="tx1">
                    <a:lumMod val="20000"/>
                    <a:lumOff val="80000"/>
                  </a:schemeClr>
                </a:solidFill>
              </a:rPr>
              <a:t>This is harder and takes some planning and will encourage students to be more active</a:t>
            </a:r>
            <a:r>
              <a:rPr lang="en-CA" sz="2000" dirty="0" smtClean="0"/>
              <a:t>. </a:t>
            </a:r>
            <a:endParaRPr lang="en-CA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Doing it in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80000"/>
              </a:lnSpc>
            </a:pPr>
            <a:endParaRPr lang="en-CA" dirty="0" smtClean="0"/>
          </a:p>
          <a:p>
            <a:pPr>
              <a:lnSpc>
                <a:spcPct val="80000"/>
              </a:lnSpc>
            </a:pPr>
            <a:r>
              <a:rPr lang="en-CA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If you have time do a full class round. </a:t>
            </a:r>
          </a:p>
          <a:p>
            <a:pPr>
              <a:lnSpc>
                <a:spcPct val="80000"/>
              </a:lnSpc>
            </a:pPr>
            <a:endParaRPr lang="en-CA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60000"/>
              </a:lnSpc>
            </a:pPr>
            <a:r>
              <a:rPr lang="en-CA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If you </a:t>
            </a:r>
            <a:r>
              <a:rPr lang="en-CA" dirty="0" smtClean="0">
                <a:solidFill>
                  <a:schemeClr val="tx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do not have time </a:t>
            </a:r>
            <a:r>
              <a:rPr lang="en-CA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split the class into equal sections to add the next sentences. In the end you will have all the students thinking about the partner and using three different time elements. </a:t>
            </a:r>
          </a:p>
          <a:p>
            <a:pPr>
              <a:lnSpc>
                <a:spcPct val="80000"/>
              </a:lnSpc>
            </a:pPr>
            <a:endParaRPr lang="en-CA" dirty="0"/>
          </a:p>
          <a:p>
            <a:pPr>
              <a:lnSpc>
                <a:spcPct val="80000"/>
              </a:lnSpc>
            </a:pPr>
            <a:r>
              <a:rPr lang="en-CA" dirty="0" smtClean="0"/>
              <a:t>S  -  D  -  </a:t>
            </a:r>
            <a:r>
              <a:rPr lang="en-CA" dirty="0" err="1" smtClean="0"/>
              <a:t>ing</a:t>
            </a:r>
            <a:endParaRPr lang="en-CA" dirty="0" smtClean="0"/>
          </a:p>
          <a:p>
            <a:pPr>
              <a:lnSpc>
                <a:spcPct val="80000"/>
              </a:lnSpc>
            </a:pPr>
            <a:endParaRPr lang="en-CA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ireworks design template">
  <a:themeElements>
    <a:clrScheme name="Office Theme 1">
      <a:dk1>
        <a:srgbClr val="AF273E"/>
      </a:dk1>
      <a:lt1>
        <a:srgbClr val="FFCC00"/>
      </a:lt1>
      <a:dk2>
        <a:srgbClr val="000000"/>
      </a:dk2>
      <a:lt2>
        <a:srgbClr val="FFFFFF"/>
      </a:lt2>
      <a:accent1>
        <a:srgbClr val="FF8B17"/>
      </a:accent1>
      <a:accent2>
        <a:srgbClr val="FFE103"/>
      </a:accent2>
      <a:accent3>
        <a:srgbClr val="AAAAAA"/>
      </a:accent3>
      <a:accent4>
        <a:srgbClr val="DAAE00"/>
      </a:accent4>
      <a:accent5>
        <a:srgbClr val="FFC4AB"/>
      </a:accent5>
      <a:accent6>
        <a:srgbClr val="E7CC02"/>
      </a:accent6>
      <a:hlink>
        <a:srgbClr val="FF3399"/>
      </a:hlink>
      <a:folHlink>
        <a:srgbClr val="FE1F08"/>
      </a:folHlink>
    </a:clrScheme>
    <a:fontScheme name="Office Theme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lnDef>
  </a:objectDefaults>
  <a:extraClrSchemeLst>
    <a:extraClrScheme>
      <a:clrScheme name="Office Theme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Fireworks design template</Template>
  <TotalTime>6</TotalTime>
  <Words>137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Fireworks design template</vt:lpstr>
      <vt:lpstr>Teaching Describe Yourself</vt:lpstr>
      <vt:lpstr>Doing it in class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Describe Yourself</dc:title>
  <dc:creator>YaYou</dc:creator>
  <cp:lastModifiedBy>YaYou</cp:lastModifiedBy>
  <cp:revision>1</cp:revision>
  <dcterms:created xsi:type="dcterms:W3CDTF">2010-02-15T00:17:53Z</dcterms:created>
  <dcterms:modified xsi:type="dcterms:W3CDTF">2010-02-15T00:24:48Z</dcterms:modified>
</cp:coreProperties>
</file>